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174"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01618084"/>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№161</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10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613187194"/>
              </p:ext>
            </p:extLst>
          </p:nvPr>
        </p:nvGraphicFramePr>
        <p:xfrm>
          <a:off x="5010813" y="6363038"/>
          <a:ext cx="4789072" cy="32004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774553"/>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10 </a:t>
            </a:r>
            <a:r>
              <a:rPr lang="ru-RU" altLang="ru-RU" sz="1200" b="1" dirty="0" err="1">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дағы </a:t>
            </a:r>
            <a:r>
              <a:rPr lang="ru-RU" altLang="ru-RU" sz="1200" b="1" dirty="0">
                <a:latin typeface="Times New Roman" panose="02020603050405020304" pitchFamily="18" charset="0"/>
                <a:cs typeface="Times New Roman" panose="02020603050405020304" pitchFamily="18" charset="0"/>
              </a:rPr>
              <a:t>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3132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11 маусымға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10 маусым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11 </a:t>
            </a:r>
            <a:r>
              <a:rPr lang="ru-RU" altLang="ru-RU" sz="1200" b="1" dirty="0" err="1">
                <a:latin typeface="Times New Roman" panose="02020603050405020304" pitchFamily="18" charset="0"/>
                <a:cs typeface="Times New Roman" panose="02020603050405020304" pitchFamily="18" charset="0"/>
              </a:rPr>
              <a:t>маусым</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күндіз өткінші жаңбыр. Жел солтүстік-шығыстан соғады, күші 5-10 м/с. Ауа температурасы түнде 12-14, күндіз 26-28 жылы болады.</a:t>
            </a:r>
          </a:p>
          <a:p>
            <a:pPr algn="ctr">
              <a:spcBef>
                <a:spcPts val="0"/>
              </a:spcBef>
              <a:defRPr/>
            </a:pPr>
            <a:endParaRPr lang="ru-RU" altLang="ru-RU" sz="6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12 </a:t>
            </a:r>
            <a:r>
              <a:rPr lang="ru-RU" altLang="ru-RU" sz="1200" b="1" dirty="0" err="1">
                <a:latin typeface="Times New Roman" pitchFamily="18" charset="0"/>
                <a:cs typeface="Times New Roman" pitchFamily="18" charset="0"/>
              </a:rPr>
              <a:t>маусымға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11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12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шығыстан соғады, күші 5-10 м/с. Ауа температурасы 13-15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3" name="TextBox 13"/>
          <p:cNvSpPr txBox="1"/>
          <p:nvPr/>
        </p:nvSpPr>
        <p:spPr>
          <a:xfrm>
            <a:off x="5071279" y="32714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63572" y="22534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3" name="Таблица 2">
            <a:extLst>
              <a:ext uri="{FF2B5EF4-FFF2-40B4-BE49-F238E27FC236}">
                <a16:creationId xmlns:a16="http://schemas.microsoft.com/office/drawing/2014/main" id="{D5118005-FB68-2A2E-B4E0-EB54583C6D8C}"/>
              </a:ext>
            </a:extLst>
          </p:cNvPr>
          <p:cNvGraphicFramePr>
            <a:graphicFrameLocks noGrp="1"/>
          </p:cNvGraphicFramePr>
          <p:nvPr>
            <p:extLst>
              <p:ext uri="{D42A27DB-BD31-4B8C-83A1-F6EECF244321}">
                <p14:modId xmlns:p14="http://schemas.microsoft.com/office/powerpoint/2010/main" val="3853440685"/>
              </p:ext>
            </p:extLst>
          </p:nvPr>
        </p:nvGraphicFramePr>
        <p:xfrm>
          <a:off x="5007215" y="4226728"/>
          <a:ext cx="4742988" cy="2033464"/>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570424">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6772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0,613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0,336</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81970" y="586777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Жиембаева Д.А. / Кашканова Г.М.  </a:t>
            </a: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20964</TotalTime>
  <Words>561</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Гульжас Мадениетовна Кашканова</cp:lastModifiedBy>
  <cp:revision>4374</cp:revision>
  <cp:lastPrinted>2021-07-01T03:56:27Z</cp:lastPrinted>
  <dcterms:created xsi:type="dcterms:W3CDTF">2018-03-27T06:03:00Z</dcterms:created>
  <dcterms:modified xsi:type="dcterms:W3CDTF">2026-06-10T06:34:04Z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